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C7B8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254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B9B9F">
              <a:alpha val="19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left>
          <a:righ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right>
          <a:top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top>
          <a:bottom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bottom>
          <a:insideH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H>
          <a:insideV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0CC8A">
              <a:alpha val="31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0E9D7"/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5815">
              <a:alpha val="7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2EBD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F2EBDB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2EBDB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wholeTbl>
    <a:band2H>
      <a:tcTxStyle b="def" i="def"/>
      <a:tcStyle>
        <a:tcBdr/>
        <a:fill>
          <a:solidFill>
            <a:srgbClr val="BCBCBC">
              <a:alpha val="12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45C51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766D60"/>
              </a:solidFill>
              <a:prstDash val="solid"/>
              <a:miter lim="400000"/>
            </a:ln>
          </a:left>
          <a:right>
            <a:ln w="127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6D60"/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D60">
              <a:alpha val="5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66D60"/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66D60"/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eatherbooktypeembellishgld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53100" y="4775200"/>
            <a:ext cx="1956620" cy="304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2"/>
          <p:cNvSpPr/>
          <p:nvPr>
            <p:ph type="title"/>
          </p:nvPr>
        </p:nvSpPr>
        <p:spPr>
          <a:xfrm>
            <a:off x="825500" y="1879600"/>
            <a:ext cx="11836400" cy="2603500"/>
          </a:xfrm>
          <a:prstGeom prst="rect">
            <a:avLst/>
          </a:prstGeom>
          <a:effectLst>
            <a:outerShdw sx="100000" sy="100000" kx="0" ky="0" algn="b" rotWithShape="0" blurRad="25400" dist="38100" dir="2700000">
              <a:srgbClr val="6D625D">
                <a:alpha val="90000"/>
              </a:srgbClr>
            </a:outerShdw>
          </a:effectLst>
        </p:spPr>
        <p:txBody>
          <a:bodyPr anchor="b"/>
          <a:lstStyle>
            <a:lvl1pPr>
              <a:defRPr sz="8000">
                <a:solidFill>
                  <a:srgbClr val="BEA56D"/>
                </a:solidFill>
                <a:effectLst>
                  <a:outerShdw sx="100000" sy="100000" kx="0" ky="0" algn="b" rotWithShape="0" blurRad="38100" dist="25400" dir="1590000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Shape 13"/>
          <p:cNvSpPr/>
          <p:nvPr>
            <p:ph type="body" sz="quarter" idx="1"/>
          </p:nvPr>
        </p:nvSpPr>
        <p:spPr>
          <a:xfrm>
            <a:off x="825500" y="5346700"/>
            <a:ext cx="11836400" cy="1854200"/>
          </a:xfrm>
          <a:prstGeom prst="rect">
            <a:avLst/>
          </a:prstGeom>
          <a:effectLst>
            <a:outerShdw sx="100000" sy="100000" kx="0" ky="0" algn="b" rotWithShape="0" blurRad="25400" dist="38100" dir="2700000">
              <a:srgbClr val="6D625D">
                <a:alpha val="90000"/>
              </a:srgbClr>
            </a:outerShdw>
          </a:effectLst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hape 14"/>
          <p:cNvSpPr/>
          <p:nvPr>
            <p:ph type="sldNum" sz="quarter" idx="2"/>
          </p:nvPr>
        </p:nvSpPr>
        <p:spPr>
          <a:xfrm>
            <a:off x="6565899" y="9029700"/>
            <a:ext cx="342901" cy="355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Insid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pic" idx="13"/>
          </p:nvPr>
        </p:nvSpPr>
        <p:spPr>
          <a:xfrm>
            <a:off x="749300" y="812800"/>
            <a:ext cx="11480800" cy="6223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Shape 22"/>
          <p:cNvSpPr/>
          <p:nvPr>
            <p:ph type="title"/>
          </p:nvPr>
        </p:nvSpPr>
        <p:spPr>
          <a:xfrm>
            <a:off x="762000" y="7035800"/>
            <a:ext cx="11480800" cy="1346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3" name="Shape 23"/>
          <p:cNvSpPr/>
          <p:nvPr>
            <p:ph type="body" sz="quarter" idx="1"/>
          </p:nvPr>
        </p:nvSpPr>
        <p:spPr>
          <a:xfrm>
            <a:off x="762000" y="8382000"/>
            <a:ext cx="11480800" cy="9525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i="1" sz="3600"/>
            </a:lvl1pPr>
            <a:lvl2pPr marL="0" indent="228600" algn="ctr">
              <a:spcBef>
                <a:spcPts val="0"/>
              </a:spcBef>
              <a:buSzTx/>
              <a:buNone/>
              <a:defRPr i="1" sz="3600"/>
            </a:lvl2pPr>
            <a:lvl3pPr marL="0" indent="457200" algn="ctr">
              <a:spcBef>
                <a:spcPts val="0"/>
              </a:spcBef>
              <a:buSzTx/>
              <a:buNone/>
              <a:defRPr i="1" sz="3600"/>
            </a:lvl3pPr>
            <a:lvl4pPr marL="0" indent="685800" algn="ctr">
              <a:spcBef>
                <a:spcPts val="0"/>
              </a:spcBef>
              <a:buSzTx/>
              <a:buNone/>
              <a:defRPr i="1" sz="3600"/>
            </a:lvl4pPr>
            <a:lvl5pPr marL="0" indent="914400" algn="ctr">
              <a:spcBef>
                <a:spcPts val="0"/>
              </a:spcBef>
              <a:buSzTx/>
              <a:buNone/>
              <a:defRPr i="1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hape 24"/>
          <p:cNvSpPr/>
          <p:nvPr>
            <p:ph type="sldNum" sz="quarter" idx="2"/>
          </p:nvPr>
        </p:nvSpPr>
        <p:spPr>
          <a:xfrm>
            <a:off x="6324599" y="9144000"/>
            <a:ext cx="342901" cy="355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>
            <p:ph type="title"/>
          </p:nvPr>
        </p:nvSpPr>
        <p:spPr>
          <a:xfrm>
            <a:off x="762000" y="3606800"/>
            <a:ext cx="11480800" cy="2540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2" name="Shape 3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leatherbooktypeembellishgry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96906" y="5083509"/>
            <a:ext cx="1956621" cy="304801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>
            <p:ph type="pic" sz="half" idx="13"/>
          </p:nvPr>
        </p:nvSpPr>
        <p:spPr>
          <a:xfrm>
            <a:off x="7121230" y="1586868"/>
            <a:ext cx="5105401" cy="6807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1" name="Shape 41"/>
          <p:cNvSpPr/>
          <p:nvPr>
            <p:ph type="title"/>
          </p:nvPr>
        </p:nvSpPr>
        <p:spPr>
          <a:xfrm>
            <a:off x="431800" y="1600200"/>
            <a:ext cx="6477000" cy="3175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2" name="Shape 42"/>
          <p:cNvSpPr/>
          <p:nvPr>
            <p:ph type="body" sz="quarter" idx="1"/>
          </p:nvPr>
        </p:nvSpPr>
        <p:spPr>
          <a:xfrm>
            <a:off x="431800" y="5715000"/>
            <a:ext cx="6464300" cy="2679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600"/>
            </a:lvl1pPr>
            <a:lvl2pPr marL="0" indent="228600" algn="ctr">
              <a:spcBef>
                <a:spcPts val="0"/>
              </a:spcBef>
              <a:buSzTx/>
              <a:buNone/>
              <a:defRPr i="1" sz="3600"/>
            </a:lvl2pPr>
            <a:lvl3pPr marL="0" indent="457200" algn="ctr">
              <a:spcBef>
                <a:spcPts val="0"/>
              </a:spcBef>
              <a:buSzTx/>
              <a:buNone/>
              <a:defRPr i="1" sz="3600"/>
            </a:lvl3pPr>
            <a:lvl4pPr marL="0" indent="685800" algn="ctr">
              <a:spcBef>
                <a:spcPts val="0"/>
              </a:spcBef>
              <a:buSzTx/>
              <a:buNone/>
              <a:defRPr i="1" sz="3600"/>
            </a:lvl4pPr>
            <a:lvl5pPr marL="0" indent="914400" algn="ctr">
              <a:spcBef>
                <a:spcPts val="0"/>
              </a:spcBef>
              <a:buSzTx/>
              <a:buNone/>
              <a:defRPr i="1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hape 4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1" name="Shape 5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Shape 59"/>
          <p:cNvSpPr/>
          <p:nvPr>
            <p:ph type="body" idx="1"/>
          </p:nvPr>
        </p:nvSpPr>
        <p:spPr>
          <a:xfrm>
            <a:off x="762000" y="2768600"/>
            <a:ext cx="11480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hape 6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pic" sz="half" idx="13"/>
          </p:nvPr>
        </p:nvSpPr>
        <p:spPr>
          <a:xfrm>
            <a:off x="6870700" y="2362200"/>
            <a:ext cx="5359400" cy="6413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9" name="Shape 69"/>
          <p:cNvSpPr/>
          <p:nvPr>
            <p:ph type="body" sz="half" idx="1"/>
          </p:nvPr>
        </p:nvSpPr>
        <p:spPr>
          <a:xfrm>
            <a:off x="762000" y="2362200"/>
            <a:ext cx="5334000" cy="64135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4000"/>
              </a:spcBef>
              <a:buBlip>
                <a:blip r:embed="rId2"/>
              </a:buBlip>
              <a:defRPr sz="3200"/>
            </a:lvl1pPr>
            <a:lvl2pPr marL="812800" indent="-406400">
              <a:spcBef>
                <a:spcPts val="4000"/>
              </a:spcBef>
              <a:buBlip>
                <a:blip r:embed="rId2"/>
              </a:buBlip>
              <a:defRPr sz="3200"/>
            </a:lvl2pPr>
            <a:lvl3pPr marL="1219200" indent="-406400">
              <a:spcBef>
                <a:spcPts val="4000"/>
              </a:spcBef>
              <a:buBlip>
                <a:blip r:embed="rId2"/>
              </a:buBlip>
              <a:defRPr sz="3200"/>
            </a:lvl3pPr>
            <a:lvl4pPr marL="1625600" indent="-406400">
              <a:spcBef>
                <a:spcPts val="4000"/>
              </a:spcBef>
              <a:buBlip>
                <a:blip r:embed="rId2"/>
              </a:buBlip>
              <a:defRPr sz="3200"/>
            </a:lvl4pPr>
            <a:lvl5pPr marL="2032000" indent="-406400">
              <a:spcBef>
                <a:spcPts val="4000"/>
              </a:spcBef>
              <a:buBlip>
                <a:blip r:embed="rId2"/>
              </a:buBlip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hape 7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pic" idx="13"/>
          </p:nvPr>
        </p:nvSpPr>
        <p:spPr>
          <a:xfrm>
            <a:off x="787400" y="723900"/>
            <a:ext cx="6324600" cy="8178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pic" sz="quarter" idx="14"/>
          </p:nvPr>
        </p:nvSpPr>
        <p:spPr>
          <a:xfrm>
            <a:off x="7396540" y="723900"/>
            <a:ext cx="4800601" cy="3479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Shape 87"/>
          <p:cNvSpPr/>
          <p:nvPr>
            <p:ph type="pic" sz="quarter" idx="15"/>
          </p:nvPr>
        </p:nvSpPr>
        <p:spPr>
          <a:xfrm>
            <a:off x="7396540" y="4508617"/>
            <a:ext cx="4813301" cy="4394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Shape 8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body" sz="quarter" idx="13"/>
          </p:nvPr>
        </p:nvSpPr>
        <p:spPr>
          <a:xfrm>
            <a:off x="1270000" y="6350000"/>
            <a:ext cx="10464800" cy="558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6" name="Shape 96"/>
          <p:cNvSpPr/>
          <p:nvPr>
            <p:ph type="body" sz="quarter" idx="14"/>
          </p:nvPr>
        </p:nvSpPr>
        <p:spPr>
          <a:xfrm>
            <a:off x="1270000" y="4292600"/>
            <a:ext cx="10464800" cy="673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i="1" sz="4000"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5" name="Shape 10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762000" y="723900"/>
            <a:ext cx="11480800" cy="829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762000" y="381000"/>
            <a:ext cx="11480800" cy="152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24599" y="9017000"/>
            <a:ext cx="342901" cy="355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titleStyle>
    <p:bodyStyle>
      <a:lvl1pPr marL="533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1pPr>
      <a:lvl2pPr marL="1066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2pPr>
      <a:lvl3pPr marL="1600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3pPr>
      <a:lvl4pPr marL="2133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4pPr>
      <a:lvl5pPr marL="26670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5pPr>
      <a:lvl6pPr marL="3200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6pPr>
      <a:lvl7pPr marL="3733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7pPr>
      <a:lvl8pPr marL="4267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8pPr>
      <a:lvl9pPr marL="4800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8000">
                <a:solidFill>
                  <a:srgbClr val="BEA56D"/>
                </a:solidFill>
                <a:effectLst>
                  <a:outerShdw sx="100000" sy="100000" kx="0" ky="0" algn="b" rotWithShape="0" blurRad="38100" dist="25400" dir="15900000">
                    <a:srgbClr val="000000">
                      <a:alpha val="90000"/>
                    </a:srgbClr>
                  </a:outerShdw>
                </a:effectLst>
              </a:defRPr>
            </a:pPr>
            <a:r>
              <a:t>Imperialism in Africa</a:t>
            </a:r>
          </a:p>
        </p:txBody>
      </p:sp>
      <p:sp>
        <p:nvSpPr>
          <p:cNvPr id="122" name="Shape 122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Europe’s lasting effects upon the Continent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858000" y="2349500"/>
            <a:ext cx="5397501" cy="6451601"/>
          </a:xfrm>
          <a:prstGeom prst="rect">
            <a:avLst/>
          </a:prstGeom>
        </p:spPr>
      </p:pic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03097">
              <a:defRPr sz="5106">
                <a:effectLst>
                  <a:outerShdw sx="100000" sy="100000" kx="0" ky="0" algn="b" rotWithShape="0" blurRad="17526" dist="17526" dir="15900000">
                    <a:srgbClr val="595650">
                      <a:alpha val="33000"/>
                    </a:srgbClr>
                  </a:outerShdw>
                </a:effectLst>
              </a:defRPr>
            </a:lvl1pPr>
          </a:lstStyle>
          <a:p>
            <a:pPr/>
            <a:r>
              <a:t>Where do we get the needed raw materials?</a:t>
            </a:r>
          </a:p>
        </p:txBody>
      </p:sp>
      <p:sp>
        <p:nvSpPr>
          <p:cNvPr id="126" name="Shape 126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Europe decided to take them from Africa</a:t>
            </a:r>
          </a:p>
          <a:p>
            <a:pPr>
              <a:buBlip>
                <a:blip r:embed="rId3"/>
              </a:buBlip>
            </a:pPr>
            <a:r>
              <a:t>They sent explorers to find goods and partitioned lands for their own use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Fighting Over Land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King Leopold of Belgium took the dominant role in partitioning Africa by exploiting the Congo</a:t>
            </a:r>
          </a:p>
          <a:p>
            <a:pPr>
              <a:buBlip>
                <a:blip r:embed="rId2"/>
              </a:buBlip>
            </a:pPr>
            <a:r>
              <a:t>The British were occupying Egypt</a:t>
            </a:r>
          </a:p>
          <a:p>
            <a:pPr>
              <a:buBlip>
                <a:blip r:embed="rId2"/>
              </a:buBlip>
            </a:pPr>
            <a:r>
              <a:t>The British and French were competing over trade along the Niger River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r"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858000" y="2349499"/>
            <a:ext cx="5397501" cy="6451601"/>
          </a:xfrm>
          <a:prstGeom prst="rect">
            <a:avLst/>
          </a:prstGeom>
        </p:spPr>
      </p:pic>
      <p:sp>
        <p:nvSpPr>
          <p:cNvPr id="132" name="Shape 1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Otto von Bismarck</a:t>
            </a:r>
          </a:p>
        </p:txBody>
      </p:sp>
      <p:sp>
        <p:nvSpPr>
          <p:cNvPr id="133" name="Shape 133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These European countries being “involved” in Africa worried German leader Otto von Bismarck</a:t>
            </a:r>
          </a:p>
          <a:p>
            <a:pPr>
              <a:buBlip>
                <a:blip r:embed="rId3"/>
              </a:buBlip>
            </a:pPr>
            <a:r>
              <a:t>Bismarck convened the Berlin Conference in 1884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d"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Berlin Conference</a:t>
            </a:r>
          </a:p>
        </p:txBody>
      </p:sp>
      <p:sp>
        <p:nvSpPr>
          <p:cNvPr id="136" name="Shape 1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The major western powers met in 1884 to negotiate questions and end confusion over the control of Africa</a:t>
            </a:r>
          </a:p>
          <a:p>
            <a:pPr>
              <a:buBlip>
                <a:blip r:embed="rId2"/>
              </a:buBlip>
            </a:pPr>
            <a:r>
              <a:t>It also gave Bismarck a chance to expand Germany’s sphere of influence in Africa</a:t>
            </a:r>
          </a:p>
          <a:p>
            <a:pPr>
              <a:buBlip>
                <a:blip r:embed="rId2"/>
              </a:buBlip>
            </a:pPr>
            <a:r>
              <a:t>At the time of the conference, 80% of Africa remained under traditional and local control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u"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800099"/>
            <a:ext cx="11518900" cy="6261101"/>
          </a:xfrm>
          <a:prstGeom prst="rect">
            <a:avLst/>
          </a:prstGeom>
        </p:spPr>
      </p:pic>
      <p:sp>
        <p:nvSpPr>
          <p:cNvPr id="139" name="Shape 1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Berlin Conference</a:t>
            </a:r>
          </a:p>
        </p:txBody>
      </p:sp>
      <p:sp>
        <p:nvSpPr>
          <p:cNvPr id="140" name="Shape 14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Berlin, Germany 1884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rd"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Berlin Conference</a:t>
            </a:r>
          </a:p>
        </p:txBody>
      </p:sp>
      <p:sp>
        <p:nvSpPr>
          <p:cNvPr id="143" name="Shape 14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Over a series of meetings, it was decided how Africa’s land was to be divided</a:t>
            </a:r>
          </a:p>
          <a:p>
            <a:pPr>
              <a:buBlip>
                <a:blip r:embed="rId2"/>
              </a:buBlip>
            </a:pPr>
            <a:r>
              <a:t>No African rulers were in attendance</a:t>
            </a:r>
          </a:p>
          <a:p>
            <a:pPr>
              <a:buBlip>
                <a:blip r:embed="rId2"/>
              </a:buBlip>
            </a:pPr>
            <a:r>
              <a:t>European rivals agreed to stay out of each other’s sphere of influence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d"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Positive Effects for Africa</a:t>
            </a:r>
          </a:p>
        </p:txBody>
      </p:sp>
      <p:sp>
        <p:nvSpPr>
          <p:cNvPr id="146" name="Shape 14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9391" indent="-469391" defTabSz="514095">
              <a:spcBef>
                <a:spcPts val="3600"/>
              </a:spcBef>
              <a:buBlip>
                <a:blip r:embed="rId2"/>
              </a:buBlip>
              <a:defRPr sz="3696"/>
            </a:pPr>
            <a:r>
              <a:t>Schools and hospitals built</a:t>
            </a:r>
          </a:p>
          <a:p>
            <a:pPr marL="469391" indent="-469391" defTabSz="514095">
              <a:spcBef>
                <a:spcPts val="3600"/>
              </a:spcBef>
              <a:buBlip>
                <a:blip r:embed="rId2"/>
              </a:buBlip>
              <a:defRPr sz="3696"/>
            </a:pPr>
            <a:r>
              <a:t>Economy was improved by new governments</a:t>
            </a:r>
          </a:p>
          <a:p>
            <a:pPr marL="469391" indent="-469391" defTabSz="514095">
              <a:spcBef>
                <a:spcPts val="3600"/>
              </a:spcBef>
              <a:buBlip>
                <a:blip r:embed="rId2"/>
              </a:buBlip>
              <a:defRPr sz="3696"/>
            </a:pPr>
            <a:r>
              <a:t>Roads and railroads were built</a:t>
            </a:r>
          </a:p>
          <a:p>
            <a:pPr marL="469391" indent="-469391" defTabSz="514095">
              <a:spcBef>
                <a:spcPts val="3600"/>
              </a:spcBef>
              <a:buBlip>
                <a:blip r:embed="rId2"/>
              </a:buBlip>
              <a:defRPr sz="3696"/>
            </a:pPr>
            <a:r>
              <a:t>Health was improved</a:t>
            </a:r>
          </a:p>
          <a:p>
            <a:pPr marL="469391" indent="-469391" defTabSz="514095">
              <a:spcBef>
                <a:spcPts val="3600"/>
              </a:spcBef>
              <a:buBlip>
                <a:blip r:embed="rId2"/>
              </a:buBlip>
              <a:defRPr sz="3696"/>
            </a:pPr>
            <a:r>
              <a:t>Berlin Conference set an end date to the slave trade</a:t>
            </a:r>
          </a:p>
          <a:p>
            <a:pPr marL="469391" indent="-469391" defTabSz="514095">
              <a:spcBef>
                <a:spcPts val="3600"/>
              </a:spcBef>
              <a:buBlip>
                <a:blip r:embed="rId2"/>
              </a:buBlip>
              <a:defRPr sz="3696"/>
            </a:pPr>
            <a:r>
              <a:t>New technology elevated the standard of living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ru"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Negative Effects</a:t>
            </a:r>
          </a:p>
        </p:txBody>
      </p:sp>
      <p:sp>
        <p:nvSpPr>
          <p:cNvPr id="149" name="Shape 1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9381" indent="-389381" defTabSz="426466">
              <a:spcBef>
                <a:spcPts val="3000"/>
              </a:spcBef>
              <a:buBlip>
                <a:blip r:embed="rId2"/>
              </a:buBlip>
              <a:defRPr sz="3066"/>
            </a:pPr>
            <a:r>
              <a:t>African communities lost control of their own lands</a:t>
            </a:r>
          </a:p>
          <a:p>
            <a:pPr marL="389381" indent="-389381" defTabSz="426466">
              <a:spcBef>
                <a:spcPts val="3000"/>
              </a:spcBef>
              <a:buBlip>
                <a:blip r:embed="rId2"/>
              </a:buBlip>
              <a:defRPr sz="3066"/>
            </a:pPr>
            <a:r>
              <a:t>Land was confiscated for farms for the European countries</a:t>
            </a:r>
          </a:p>
          <a:p>
            <a:pPr marL="389381" indent="-389381" defTabSz="426466">
              <a:spcBef>
                <a:spcPts val="3000"/>
              </a:spcBef>
              <a:buBlip>
                <a:blip r:embed="rId2"/>
              </a:buBlip>
              <a:defRPr sz="3066"/>
            </a:pPr>
            <a:r>
              <a:t>Wars, revolts, and protests were common</a:t>
            </a:r>
          </a:p>
          <a:p>
            <a:pPr marL="389381" indent="-389381" defTabSz="426466">
              <a:spcBef>
                <a:spcPts val="3000"/>
              </a:spcBef>
              <a:buBlip>
                <a:blip r:embed="rId2"/>
              </a:buBlip>
              <a:defRPr sz="3066"/>
            </a:pPr>
            <a:r>
              <a:t>Starvation and disease became widespread</a:t>
            </a:r>
          </a:p>
          <a:p>
            <a:pPr marL="389381" indent="-389381" defTabSz="426466">
              <a:spcBef>
                <a:spcPts val="3000"/>
              </a:spcBef>
              <a:buBlip>
                <a:blip r:embed="rId2"/>
              </a:buBlip>
              <a:defRPr sz="3066"/>
            </a:pPr>
            <a:r>
              <a:t>“New Borders” were drawn that separated families and cultural groups</a:t>
            </a:r>
          </a:p>
          <a:p>
            <a:pPr marL="389381" indent="-389381" defTabSz="426466">
              <a:spcBef>
                <a:spcPts val="3000"/>
              </a:spcBef>
              <a:buBlip>
                <a:blip r:embed="rId2"/>
              </a:buBlip>
              <a:defRPr sz="3066"/>
            </a:pPr>
            <a:r>
              <a:t>Conflicts broke out between groups and communities that were once friendly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u"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800100"/>
            <a:ext cx="11518900" cy="6261101"/>
          </a:xfrm>
          <a:prstGeom prst="rect">
            <a:avLst/>
          </a:prstGeom>
        </p:spPr>
      </p:pic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Rhodes Colossus </a:t>
            </a:r>
          </a:p>
        </p:txBody>
      </p:sp>
      <p:sp>
        <p:nvSpPr>
          <p:cNvPr id="153" name="Shape 15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does this image say to you?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800100"/>
            <a:ext cx="11518900" cy="6261101"/>
          </a:xfrm>
          <a:prstGeom prst="rect">
            <a:avLst/>
          </a:prstGeom>
        </p:spPr>
      </p:pic>
      <p:sp>
        <p:nvSpPr>
          <p:cNvPr id="156" name="Shape 1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Berlin Conference</a:t>
            </a:r>
          </a:p>
        </p:txBody>
      </p:sp>
      <p:sp>
        <p:nvSpPr>
          <p:cNvPr id="157" name="Shape 15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does this image say to you?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800099"/>
            <a:ext cx="11518900" cy="6261101"/>
          </a:xfrm>
          <a:prstGeom prst="rect">
            <a:avLst/>
          </a:prstGeom>
        </p:spPr>
      </p:pic>
      <p:sp>
        <p:nvSpPr>
          <p:cNvPr id="160" name="Shape 1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Mad Scramble</a:t>
            </a:r>
          </a:p>
        </p:txBody>
      </p:sp>
      <p:sp>
        <p:nvSpPr>
          <p:cNvPr id="161" name="Shape 16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does this image say to you?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800100"/>
            <a:ext cx="11518900" cy="6261101"/>
          </a:xfrm>
          <a:prstGeom prst="rect">
            <a:avLst/>
          </a:prstGeom>
        </p:spPr>
      </p:pic>
      <p:sp>
        <p:nvSpPr>
          <p:cNvPr id="164" name="Shape 1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Arms of an Empire</a:t>
            </a:r>
          </a:p>
        </p:txBody>
      </p:sp>
      <p:sp>
        <p:nvSpPr>
          <p:cNvPr id="165" name="Shape 16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does this image say to you?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800100"/>
            <a:ext cx="11518900" cy="6261101"/>
          </a:xfrm>
          <a:prstGeom prst="rect">
            <a:avLst/>
          </a:prstGeom>
        </p:spPr>
      </p:pic>
      <p:sp>
        <p:nvSpPr>
          <p:cNvPr id="168" name="Shape 1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British Imperialism</a:t>
            </a:r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does this image say to you?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advClick="1" p14:dur="1500">
        <p15:prstTrans prst="pageCurlDouble"/>
      </p:transition>
    </mc:Choice>
    <mc:Choice xmlns:p14="http://schemas.microsoft.com/office/powerpoint/2010/main" Requires="p14">
      <p:transition spd="slow" advClick="1" p14:dur="1500">
        <p14:prism dir="d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LeatherBook">
  <a:themeElements>
    <a:clrScheme name="LeatherBook">
      <a:dk1>
        <a:srgbClr val="6C6963"/>
      </a:dk1>
      <a:lt1>
        <a:srgbClr val="092C6C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12700" dir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6C6963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LeatherBook">
  <a:themeElements>
    <a:clrScheme name="LeatherBook">
      <a:dk1>
        <a:srgbClr val="000000"/>
      </a:dk1>
      <a:lt1>
        <a:srgbClr val="FFFFFF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12700" dir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6C6963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